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1" r:id="rId7"/>
    <p:sldId id="267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FC995-034B-6B40-BA63-17C53BD6AB1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DB8C-D68D-224C-829A-B015BA0A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3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9DB8C-D68D-224C-829A-B015BA0A1A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9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5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9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4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2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01" r:id="rId5"/>
    <p:sldLayoutId id="2147483702" r:id="rId6"/>
    <p:sldLayoutId id="2147483708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11E8373-F782-4744-88FA-6A24C115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b="28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4" name="Freeform: Shape 10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00E36-EE02-F845-A2BE-9D24E42B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410" y="4169113"/>
            <a:ext cx="4054890" cy="1000067"/>
          </a:xfrm>
        </p:spPr>
        <p:txBody>
          <a:bodyPr anchor="b">
            <a:normAutofit/>
          </a:bodyPr>
          <a:lstStyle/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8B26E-5D15-B041-A11B-AC1444875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7498" y="5169180"/>
            <a:ext cx="3317064" cy="646785"/>
          </a:xfrm>
        </p:spPr>
        <p:txBody>
          <a:bodyPr>
            <a:normAutofit lnSpcReduction="10000"/>
          </a:bodyPr>
          <a:lstStyle/>
          <a:p>
            <a:pPr lvl="1" algn="l">
              <a:lnSpc>
                <a:spcPct val="9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Nellimarla Saikiran Rao</a:t>
            </a:r>
          </a:p>
          <a:p>
            <a:pPr lvl="1" algn="l">
              <a:lnSpc>
                <a:spcPct val="9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 Nagireddy</a:t>
            </a:r>
          </a:p>
        </p:txBody>
      </p:sp>
    </p:spTree>
    <p:extLst>
      <p:ext uri="{BB962C8B-B14F-4D97-AF65-F5344CB8AC3E}">
        <p14:creationId xmlns:p14="http://schemas.microsoft.com/office/powerpoint/2010/main" val="239170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7AE68-3282-CC49-8EEE-05F8FBE1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04" y="2638057"/>
            <a:ext cx="4620584" cy="8814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/>
              <a:t>THANK YOU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4AE1A75-4956-499C-83E6-BA0AEB8D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6" r="2052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784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How to prevent ‘maskne’ and other face mask skin issues, according to dermatologists">
            <a:extLst>
              <a:ext uri="{FF2B5EF4-FFF2-40B4-BE49-F238E27FC236}">
                <a16:creationId xmlns:a16="http://schemas.microsoft.com/office/drawing/2014/main" id="{D48E7843-5D34-214A-B523-D8ACC3829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6" b="3997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6" name="Freeform: Shape 3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0D0AC-2314-DE44-84EE-474F43CC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696" y="262591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0912C-556F-0049-8531-8D586640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001" y="4371890"/>
            <a:ext cx="458892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/>
              <a:t>Face Mask Detection</a:t>
            </a:r>
          </a:p>
        </p:txBody>
      </p:sp>
    </p:spTree>
    <p:extLst>
      <p:ext uri="{BB962C8B-B14F-4D97-AF65-F5344CB8AC3E}">
        <p14:creationId xmlns:p14="http://schemas.microsoft.com/office/powerpoint/2010/main" val="1777529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C1679-1C32-EE40-853F-AABE7B1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507" y="579437"/>
            <a:ext cx="4097062" cy="1516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3902-308E-5E4B-8027-075B374EC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507" y="2021007"/>
            <a:ext cx="5624510" cy="36797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In the era of the COVID-19 pandemic, it is important for individual to wear face masks to control the spread of virus.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Face mask detection project is intended to detect if a person in the image/video is wearing a face mask.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This technology can be used at airports to detect travelers without masks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6F91B-AEB8-437F-8DAA-640B51FEC80B}"/>
              </a:ext>
            </a:extLst>
          </p:cNvPr>
          <p:cNvSpPr txBox="1"/>
          <p:nvPr/>
        </p:nvSpPr>
        <p:spPr>
          <a:xfrm>
            <a:off x="861905" y="2782669"/>
            <a:ext cx="3552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29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20C8A5-6B45-4E4F-BA80-8A14A9F5B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F3DF4-3F07-D644-AE4F-7E481CB7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07" y="428669"/>
            <a:ext cx="3978442" cy="661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31239-4D90-1043-A585-DA1164AE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7" y="1356888"/>
            <a:ext cx="4717372" cy="5072443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2059017-4D2A-4821-86A9-82C2A8CB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105" y="1499192"/>
            <a:ext cx="4717372" cy="171184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Build the model using VGGNet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Extract face using ROI (Region of Interest)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Data Augmentation to increase efficiency</a:t>
            </a: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90E2B-A471-EC43-9DE7-7DAB021DB40A}"/>
              </a:ext>
            </a:extLst>
          </p:cNvPr>
          <p:cNvSpPr txBox="1"/>
          <p:nvPr/>
        </p:nvSpPr>
        <p:spPr>
          <a:xfrm>
            <a:off x="6764105" y="4112937"/>
            <a:ext cx="2945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C69C4-C259-0949-9501-CC4C23C079D7}"/>
              </a:ext>
            </a:extLst>
          </p:cNvPr>
          <p:cNvSpPr txBox="1"/>
          <p:nvPr/>
        </p:nvSpPr>
        <p:spPr>
          <a:xfrm>
            <a:off x="6719777" y="3523777"/>
            <a:ext cx="1307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5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705E-FD62-40D5-B085-304AACBDD826}"/>
              </a:ext>
            </a:extLst>
          </p:cNvPr>
          <p:cNvSpPr txBox="1"/>
          <p:nvPr/>
        </p:nvSpPr>
        <p:spPr>
          <a:xfrm>
            <a:off x="631436" y="372979"/>
            <a:ext cx="4620584" cy="7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Keras VGGNet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96238-A343-8A40-A96E-1773A49A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480815"/>
            <a:ext cx="10272713" cy="46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720C8A5-6B45-4E4F-BA80-8A14A9F5B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639CD-7163-614C-B5E2-2A52E76C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98576"/>
            <a:ext cx="4777501" cy="1631950"/>
          </a:xfrm>
        </p:spPr>
        <p:txBody>
          <a:bodyPr anchor="b"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3167-E37F-D04F-AF5B-DAB2BDA4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779" y="2449048"/>
            <a:ext cx="3978442" cy="2419711"/>
          </a:xfrm>
        </p:spPr>
        <p:txBody>
          <a:bodyPr>
            <a:normAutofit/>
          </a:bodyPr>
          <a:lstStyle/>
          <a:p>
            <a:r>
              <a:rPr lang="en-US" sz="2000" dirty="0"/>
              <a:t>Cross Validation using test data</a:t>
            </a:r>
          </a:p>
          <a:p>
            <a:r>
              <a:rPr lang="en-US" sz="2000" dirty="0"/>
              <a:t>Evaluation using Webcam live.</a:t>
            </a:r>
          </a:p>
        </p:txBody>
      </p:sp>
    </p:spTree>
    <p:extLst>
      <p:ext uri="{BB962C8B-B14F-4D97-AF65-F5344CB8AC3E}">
        <p14:creationId xmlns:p14="http://schemas.microsoft.com/office/powerpoint/2010/main" val="100990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741A1-B054-184B-9A17-AE77E364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09" y="681038"/>
            <a:ext cx="5259016" cy="1800526"/>
          </a:xfrm>
        </p:spPr>
        <p:txBody>
          <a:bodyPr>
            <a:normAutofit/>
          </a:bodyPr>
          <a:lstStyle/>
          <a:p>
            <a:r>
              <a:rPr lang="en-US" sz="3700"/>
              <a:t>Data Augmentation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E311-1183-1D43-987E-4E45AB874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Used to increase the efficiency by augmenting the dataset</a:t>
            </a:r>
          </a:p>
          <a:p>
            <a:r>
              <a:rPr lang="en-US" sz="2000" dirty="0"/>
              <a:t>Example of how an augmented dataset is like.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FA368-38B9-ED4F-B037-BCAC39A2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190" y="1495576"/>
            <a:ext cx="5443536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3EE4-CE4C-E347-A742-3B7F0F4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Cross validation using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4CE6F-9497-4006-A947-84BFC4DD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68" y="1464906"/>
            <a:ext cx="10930812" cy="44367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3724F-05B3-43BA-9D3E-B0C0285C650C}"/>
              </a:ext>
            </a:extLst>
          </p:cNvPr>
          <p:cNvSpPr txBox="1"/>
          <p:nvPr/>
        </p:nvSpPr>
        <p:spPr>
          <a:xfrm>
            <a:off x="569168" y="6129116"/>
            <a:ext cx="10930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Trained the model for SGD, RMSprop and Adam optimizers. Adam optimizer model produced highest accuracy of 94%.</a:t>
            </a:r>
          </a:p>
        </p:txBody>
      </p:sp>
    </p:spTree>
    <p:extLst>
      <p:ext uri="{BB962C8B-B14F-4D97-AF65-F5344CB8AC3E}">
        <p14:creationId xmlns:p14="http://schemas.microsoft.com/office/powerpoint/2010/main" val="211317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E6DD-BBBE-A44C-A311-A45E343B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Evaluation using live Webcam… </a:t>
            </a:r>
          </a:p>
        </p:txBody>
      </p:sp>
      <p:pic>
        <p:nvPicPr>
          <p:cNvPr id="4" name="Screen Recording 2020-12-10 at 3.39.31 PM_Trim">
            <a:hlinkClick r:id="" action="ppaction://media"/>
            <a:extLst>
              <a:ext uri="{FF2B5EF4-FFF2-40B4-BE49-F238E27FC236}">
                <a16:creationId xmlns:a16="http://schemas.microsoft.com/office/drawing/2014/main" id="{3B61B294-AD12-4824-B49E-BF3890FA44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171" y="1492899"/>
            <a:ext cx="8689624" cy="4679302"/>
          </a:xfrm>
        </p:spPr>
      </p:pic>
    </p:spTree>
    <p:extLst>
      <p:ext uri="{BB962C8B-B14F-4D97-AF65-F5344CB8AC3E}">
        <p14:creationId xmlns:p14="http://schemas.microsoft.com/office/powerpoint/2010/main" val="20813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302B"/>
      </a:dk2>
      <a:lt2>
        <a:srgbClr val="F2F3F0"/>
      </a:lt2>
      <a:accent1>
        <a:srgbClr val="612BE7"/>
      </a:accent1>
      <a:accent2>
        <a:srgbClr val="1F36D6"/>
      </a:accent2>
      <a:accent3>
        <a:srgbClr val="2990E7"/>
      </a:accent3>
      <a:accent4>
        <a:srgbClr val="15BEC5"/>
      </a:accent4>
      <a:accent5>
        <a:srgbClr val="23C487"/>
      </a:accent5>
      <a:accent6>
        <a:srgbClr val="16C93B"/>
      </a:accent6>
      <a:hlink>
        <a:srgbClr val="349C86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165</Words>
  <Application>Microsoft Office PowerPoint</Application>
  <PresentationFormat>Widescreen</PresentationFormat>
  <Paragraphs>31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BrushVTI</vt:lpstr>
      <vt:lpstr>Team Project</vt:lpstr>
      <vt:lpstr>Project Topic</vt:lpstr>
      <vt:lpstr>Objective</vt:lpstr>
      <vt:lpstr>Approach</vt:lpstr>
      <vt:lpstr>PowerPoint Presentation</vt:lpstr>
      <vt:lpstr>Evaluation methodology</vt:lpstr>
      <vt:lpstr>Data Augmentation</vt:lpstr>
      <vt:lpstr>Cross validation using test data</vt:lpstr>
      <vt:lpstr>Evaluation using live Webcam…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</dc:title>
  <dc:creator>Nellimarla, Saikiran Rao</dc:creator>
  <cp:lastModifiedBy>Asha Nagireddy</cp:lastModifiedBy>
  <cp:revision>3</cp:revision>
  <dcterms:created xsi:type="dcterms:W3CDTF">2020-12-10T15:45:12Z</dcterms:created>
  <dcterms:modified xsi:type="dcterms:W3CDTF">2020-12-10T21:46:19Z</dcterms:modified>
</cp:coreProperties>
</file>